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03" r:id="rId1"/>
  </p:sldMasterIdLst>
  <p:notesMasterIdLst>
    <p:notesMasterId r:id="rId13"/>
  </p:notesMasterIdLst>
  <p:sldIdLst>
    <p:sldId id="266" r:id="rId2"/>
    <p:sldId id="267" r:id="rId3"/>
    <p:sldId id="269" r:id="rId4"/>
    <p:sldId id="270" r:id="rId5"/>
    <p:sldId id="271" r:id="rId6"/>
    <p:sldId id="273" r:id="rId7"/>
    <p:sldId id="275" r:id="rId8"/>
    <p:sldId id="276" r:id="rId9"/>
    <p:sldId id="274" r:id="rId10"/>
    <p:sldId id="272" r:id="rId11"/>
    <p:sldId id="268" r:id="rId12"/>
  </p:sldIdLst>
  <p:sldSz cx="12192000" cy="6858000"/>
  <p:notesSz cx="6858000" cy="9144000"/>
  <p:custDataLst>
    <p:tags r:id="rId1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6" autoAdjust="0"/>
    <p:restoredTop sz="94616" autoAdjust="0"/>
  </p:normalViewPr>
  <p:slideViewPr>
    <p:cSldViewPr snapToGrid="0">
      <p:cViewPr varScale="1">
        <p:scale>
          <a:sx n="56" d="100"/>
          <a:sy n="56" d="100"/>
        </p:scale>
        <p:origin x="68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8/30/2018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079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B73D5283-5B8A-254B-A368-CC1DEFECBB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31DFAFC4-B0AF-6B4E-AE3B-4BDC901764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128FC941-B660-CE40-9D68-2EF9EEDF7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A227BED-0C80-5740-8084-17E8648A3BC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A118B47-EF0D-8A46-86C4-3F68D3BB9F7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69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53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06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541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88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B16F2183-EB4E-1148-AC95-DE5C371A30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439B6AE-4810-024F-B499-86E69433A1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70A86763-68A0-DF4D-837B-BAEACEF9F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118B47-EF0D-8A46-86C4-3F68D3BB9F7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53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3AC31F-52A9-C448-A1DF-63E7D0E17D56}"/>
              </a:ext>
            </a:extLst>
          </p:cNvPr>
          <p:cNvSpPr/>
          <p:nvPr userDrawn="1"/>
        </p:nvSpPr>
        <p:spPr>
          <a:xfrm>
            <a:off x="398463" y="381000"/>
            <a:ext cx="114300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5633"/>
            <a:ext cx="11125200" cy="584789"/>
          </a:xfrm>
        </p:spPr>
        <p:txBody>
          <a:bodyPr>
            <a:noAutofit/>
          </a:bodyPr>
          <a:lstStyle>
            <a:lvl1pPr marL="228600" algn="l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635053"/>
            <a:ext cx="9547725" cy="841248"/>
          </a:xfrm>
          <a:solidFill>
            <a:schemeClr val="tx1"/>
          </a:solidFill>
          <a:ln>
            <a:noFill/>
          </a:ln>
        </p:spPr>
        <p:txBody>
          <a:bodyPr anchor="ctr">
            <a:noAutofit/>
          </a:bodyPr>
          <a:lstStyle>
            <a:lvl1pPr marL="640080" indent="0" algn="l">
              <a:buNone/>
              <a:defRPr sz="280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183CF7-6CD8-3441-9A59-3867AE608C2B}"/>
              </a:ext>
            </a:extLst>
          </p:cNvPr>
          <p:cNvSpPr/>
          <p:nvPr userDrawn="1"/>
        </p:nvSpPr>
        <p:spPr>
          <a:xfrm>
            <a:off x="541338" y="390525"/>
            <a:ext cx="11125200" cy="60975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CE3C0D-1B0D-3240-98E1-7C9A277F7935}"/>
              </a:ext>
            </a:extLst>
          </p:cNvPr>
          <p:cNvSpPr/>
          <p:nvPr userDrawn="1"/>
        </p:nvSpPr>
        <p:spPr>
          <a:xfrm>
            <a:off x="350361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A5CAE6-CBA2-FC49-82F7-D847EBE3EA63}"/>
              </a:ext>
            </a:extLst>
          </p:cNvPr>
          <p:cNvSpPr/>
          <p:nvPr userDrawn="1"/>
        </p:nvSpPr>
        <p:spPr>
          <a:xfrm>
            <a:off x="36068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06A284-BA80-5F45-9123-71EE52CAA741}"/>
              </a:ext>
            </a:extLst>
          </p:cNvPr>
          <p:cNvSpPr/>
          <p:nvPr userDrawn="1"/>
        </p:nvSpPr>
        <p:spPr>
          <a:xfrm>
            <a:off x="339725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EC0BD-2A54-9944-8ACD-EB06ED78EF06}"/>
              </a:ext>
            </a:extLst>
          </p:cNvPr>
          <p:cNvSpPr/>
          <p:nvPr userDrawn="1"/>
        </p:nvSpPr>
        <p:spPr>
          <a:xfrm>
            <a:off x="6604000" y="2833688"/>
            <a:ext cx="61913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831615-C365-2446-B852-770DA000D06A}"/>
              </a:ext>
            </a:extLst>
          </p:cNvPr>
          <p:cNvSpPr/>
          <p:nvPr userDrawn="1"/>
        </p:nvSpPr>
        <p:spPr>
          <a:xfrm>
            <a:off x="6710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0C90-A9C7-5F40-970E-C6FBCD1CF140}"/>
              </a:ext>
            </a:extLst>
          </p:cNvPr>
          <p:cNvSpPr/>
          <p:nvPr userDrawn="1"/>
        </p:nvSpPr>
        <p:spPr>
          <a:xfrm>
            <a:off x="6500813" y="2833688"/>
            <a:ext cx="58737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4AA589-0B05-9147-B459-2A8AA9F2728C}"/>
              </a:ext>
            </a:extLst>
          </p:cNvPr>
          <p:cNvSpPr/>
          <p:nvPr userDrawn="1"/>
        </p:nvSpPr>
        <p:spPr>
          <a:xfrm>
            <a:off x="9736138" y="2833688"/>
            <a:ext cx="61912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604EB2-3996-1C46-9ACF-737F9705C921}"/>
              </a:ext>
            </a:extLst>
          </p:cNvPr>
          <p:cNvSpPr/>
          <p:nvPr userDrawn="1"/>
        </p:nvSpPr>
        <p:spPr>
          <a:xfrm>
            <a:off x="9842500" y="2833688"/>
            <a:ext cx="58738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54A111-0E40-DA44-A4C5-EBD1069315F8}"/>
              </a:ext>
            </a:extLst>
          </p:cNvPr>
          <p:cNvSpPr/>
          <p:nvPr userDrawn="1"/>
        </p:nvSpPr>
        <p:spPr>
          <a:xfrm>
            <a:off x="9631363" y="2833688"/>
            <a:ext cx="60325" cy="46037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7B3ADB-AC37-BD43-8F32-8D4149E461C0}"/>
              </a:ext>
            </a:extLst>
          </p:cNvPr>
          <p:cNvSpPr/>
          <p:nvPr userDrawn="1"/>
        </p:nvSpPr>
        <p:spPr>
          <a:xfrm>
            <a:off x="350361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136EFC-543F-2C42-88D7-AD534D22CF48}"/>
              </a:ext>
            </a:extLst>
          </p:cNvPr>
          <p:cNvSpPr/>
          <p:nvPr userDrawn="1"/>
        </p:nvSpPr>
        <p:spPr>
          <a:xfrm>
            <a:off x="36068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3B2E69-5C75-564D-A308-D180A3903B23}"/>
              </a:ext>
            </a:extLst>
          </p:cNvPr>
          <p:cNvSpPr/>
          <p:nvPr userDrawn="1"/>
        </p:nvSpPr>
        <p:spPr>
          <a:xfrm>
            <a:off x="339725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9FDF74-1C7F-334F-9A68-ADE646758E1C}"/>
              </a:ext>
            </a:extLst>
          </p:cNvPr>
          <p:cNvSpPr/>
          <p:nvPr userDrawn="1"/>
        </p:nvSpPr>
        <p:spPr>
          <a:xfrm>
            <a:off x="6604000" y="5505450"/>
            <a:ext cx="61913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37FD00-9F73-C149-804D-E2BDEF046768}"/>
              </a:ext>
            </a:extLst>
          </p:cNvPr>
          <p:cNvSpPr/>
          <p:nvPr userDrawn="1"/>
        </p:nvSpPr>
        <p:spPr>
          <a:xfrm>
            <a:off x="6710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9D0A55-E8F8-824F-8E68-EAAA98F79FBD}"/>
              </a:ext>
            </a:extLst>
          </p:cNvPr>
          <p:cNvSpPr/>
          <p:nvPr userDrawn="1"/>
        </p:nvSpPr>
        <p:spPr>
          <a:xfrm>
            <a:off x="6500813" y="5505450"/>
            <a:ext cx="58737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5C7976-0B8C-9E41-B9A3-D61BCC2CEBDD}"/>
              </a:ext>
            </a:extLst>
          </p:cNvPr>
          <p:cNvSpPr/>
          <p:nvPr userDrawn="1"/>
        </p:nvSpPr>
        <p:spPr>
          <a:xfrm>
            <a:off x="9736138" y="5505450"/>
            <a:ext cx="61912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0B51DC-FE13-4E49-A78C-BF5A2B9C6086}"/>
              </a:ext>
            </a:extLst>
          </p:cNvPr>
          <p:cNvSpPr/>
          <p:nvPr userDrawn="1"/>
        </p:nvSpPr>
        <p:spPr>
          <a:xfrm>
            <a:off x="9842500" y="5505450"/>
            <a:ext cx="58738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FB3094-E1B9-CF47-B56B-50E35397FA31}"/>
              </a:ext>
            </a:extLst>
          </p:cNvPr>
          <p:cNvSpPr/>
          <p:nvPr userDrawn="1"/>
        </p:nvSpPr>
        <p:spPr>
          <a:xfrm>
            <a:off x="9631363" y="5505450"/>
            <a:ext cx="60325" cy="46038"/>
          </a:xfrm>
          <a:prstGeom prst="ellipse">
            <a:avLst/>
          </a:prstGeom>
          <a:solidFill>
            <a:srgbClr val="9B9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9A109A-17E3-AE48-A89B-9166F226F9FA}"/>
              </a:ext>
            </a:extLst>
          </p:cNvPr>
          <p:cNvSpPr/>
          <p:nvPr userDrawn="1"/>
        </p:nvSpPr>
        <p:spPr>
          <a:xfrm>
            <a:off x="231140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76505E-7264-034D-B57A-3F46EFB53CED}"/>
              </a:ext>
            </a:extLst>
          </p:cNvPr>
          <p:cNvSpPr/>
          <p:nvPr userDrawn="1"/>
        </p:nvSpPr>
        <p:spPr>
          <a:xfrm>
            <a:off x="5416550" y="3659188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5A3A19-4E1E-A741-8BE9-432894F50D43}"/>
              </a:ext>
            </a:extLst>
          </p:cNvPr>
          <p:cNvSpPr/>
          <p:nvPr userDrawn="1"/>
        </p:nvSpPr>
        <p:spPr>
          <a:xfrm>
            <a:off x="231140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067705-75FA-F043-AECC-2E157E73C1EE}"/>
              </a:ext>
            </a:extLst>
          </p:cNvPr>
          <p:cNvSpPr/>
          <p:nvPr userDrawn="1"/>
        </p:nvSpPr>
        <p:spPr>
          <a:xfrm>
            <a:off x="8545513" y="3659188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266AD-9346-5D44-B70D-EC0556C9B06E}"/>
              </a:ext>
            </a:extLst>
          </p:cNvPr>
          <p:cNvSpPr/>
          <p:nvPr userDrawn="1"/>
        </p:nvSpPr>
        <p:spPr>
          <a:xfrm>
            <a:off x="5416550" y="836613"/>
            <a:ext cx="2408238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5E8EE4-C239-1743-880A-1AE574F4DE36}"/>
              </a:ext>
            </a:extLst>
          </p:cNvPr>
          <p:cNvSpPr/>
          <p:nvPr userDrawn="1"/>
        </p:nvSpPr>
        <p:spPr>
          <a:xfrm>
            <a:off x="8545513" y="836613"/>
            <a:ext cx="2408237" cy="2393950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6200000">
            <a:off x="-1691409" y="3039142"/>
            <a:ext cx="6096000" cy="779719"/>
          </a:xfrm>
        </p:spPr>
        <p:txBody>
          <a:bodyPr>
            <a:noAutofit/>
          </a:bodyPr>
          <a:lstStyle>
            <a:lvl1pPr marL="0" algn="ctr">
              <a:defRPr sz="3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410691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51242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644794" y="1472944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64479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512424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410691" y="4294909"/>
            <a:ext cx="2161309" cy="1094509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21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40" r:id="rId21"/>
    <p:sldLayoutId id="2147483941" r:id="rId22"/>
    <p:sldLayoutId id="2147483942" r:id="rId23"/>
    <p:sldLayoutId id="2147483943" r:id="rId24"/>
    <p:sldLayoutId id="2147483944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Tech Basics I</a:t>
            </a:r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5" y="3948113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Stint - Movie library on Python Flask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The application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Blend with ASCII 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9" y="2626796"/>
            <a:ext cx="195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CCB70">
                    <a:lumMod val="40000"/>
                    <a:lumOff val="60000"/>
                  </a:srgbClr>
                </a:solidFill>
              </a:rPr>
              <a:t>Enrich the UI with ASCII art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8E49D-BEE6-468F-94DF-1AF8C759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4935" y="2476500"/>
            <a:ext cx="1403993" cy="3890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8235F2-BAD7-4E3E-BE32-53F85DCD27A9}"/>
              </a:ext>
            </a:extLst>
          </p:cNvPr>
          <p:cNvSpPr txBox="1"/>
          <p:nvPr/>
        </p:nvSpPr>
        <p:spPr>
          <a:xfrm>
            <a:off x="504891" y="3238757"/>
            <a:ext cx="19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CCB70">
                    <a:lumMod val="40000"/>
                    <a:lumOff val="60000"/>
                  </a:srgbClr>
                </a:solidFill>
              </a:rPr>
              <a:t>Select </a:t>
            </a:r>
            <a:r>
              <a:rPr lang="en-US" dirty="0" err="1">
                <a:solidFill>
                  <a:srgbClr val="2CCB70">
                    <a:lumMod val="40000"/>
                    <a:lumOff val="60000"/>
                  </a:srgbClr>
                </a:solidFill>
              </a:rPr>
              <a:t>Figlet</a:t>
            </a:r>
            <a:r>
              <a:rPr lang="en-US" dirty="0">
                <a:solidFill>
                  <a:srgbClr val="2CCB70">
                    <a:lumMod val="40000"/>
                    <a:lumOff val="60000"/>
                  </a:srgbClr>
                </a:solidFill>
              </a:rPr>
              <a:t> fonts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E6E2B-2C08-4909-B33E-1A0CBACF1E4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351" y="2906872"/>
            <a:ext cx="8597064" cy="29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1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8FF8349-7E8B-C34C-B27A-1B6029B3979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 rot="16200000">
            <a:off x="-1855787" y="3122613"/>
            <a:ext cx="6096000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Add a Slide Title - 3</a:t>
            </a:r>
          </a:p>
        </p:txBody>
      </p:sp>
      <p:sp>
        <p:nvSpPr>
          <p:cNvPr id="32770" name="Text Placeholder 2">
            <a:extLst>
              <a:ext uri="{FF2B5EF4-FFF2-40B4-BE49-F238E27FC236}">
                <a16:creationId xmlns:a16="http://schemas.microsoft.com/office/drawing/2014/main" id="{1114010C-3634-1B44-977D-17B3D44C12F9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2416175" y="1725613"/>
            <a:ext cx="2178050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E6BADBB5-108D-E045-BD88-BFE4A66839FB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>
          <a:xfrm>
            <a:off x="5530850" y="1697038"/>
            <a:ext cx="2179638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  <p:sp>
        <p:nvSpPr>
          <p:cNvPr id="32772" name="Text Placeholder 4">
            <a:extLst>
              <a:ext uri="{FF2B5EF4-FFF2-40B4-BE49-F238E27FC236}">
                <a16:creationId xmlns:a16="http://schemas.microsoft.com/office/drawing/2014/main" id="{59EA3EE8-3EE7-6D4A-9AAA-8845C68C4F39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>
          <a:xfrm>
            <a:off x="8656638" y="16414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  <p:sp>
        <p:nvSpPr>
          <p:cNvPr id="32773" name="Text Placeholder 5">
            <a:extLst>
              <a:ext uri="{FF2B5EF4-FFF2-40B4-BE49-F238E27FC236}">
                <a16:creationId xmlns:a16="http://schemas.microsoft.com/office/drawing/2014/main" id="{4B4E83D9-EDE4-374C-834F-A46BFCB1618C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2416175" y="4578350"/>
            <a:ext cx="2178050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  <p:sp>
        <p:nvSpPr>
          <p:cNvPr id="32774" name="Text Placeholder 6">
            <a:extLst>
              <a:ext uri="{FF2B5EF4-FFF2-40B4-BE49-F238E27FC236}">
                <a16:creationId xmlns:a16="http://schemas.microsoft.com/office/drawing/2014/main" id="{7ED4706B-F41D-A444-800C-C9D922941213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>
          <a:xfrm>
            <a:off x="5530850" y="4510088"/>
            <a:ext cx="2179638" cy="6365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  <p:sp>
        <p:nvSpPr>
          <p:cNvPr id="32775" name="Text Placeholder 7">
            <a:extLst>
              <a:ext uri="{FF2B5EF4-FFF2-40B4-BE49-F238E27FC236}">
                <a16:creationId xmlns:a16="http://schemas.microsoft.com/office/drawing/2014/main" id="{C39D8CF6-BEB0-0F4F-97A8-7C26E94815A0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>
          <a:xfrm>
            <a:off x="8656638" y="4537075"/>
            <a:ext cx="2179637" cy="63658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legoo" pitchFamily="2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Get setting up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Install the Visual Studio and Install Python and Flask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B161-D0B5-4724-A30F-DFEC92521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53" y="2386579"/>
            <a:ext cx="7136631" cy="402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Get setting up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Install the VS and Install Python and Flask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73EBC-C3B3-4BBB-99E9-BF2F3BB03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07" y="2628788"/>
            <a:ext cx="4229690" cy="80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12FA04-9A32-4176-8DC6-B2EC8468F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67" y="3693122"/>
            <a:ext cx="2934886" cy="24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Get setting up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Install the VS and Install Python and Flask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42F32-913F-4632-B325-F3A16987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5" y="2652922"/>
            <a:ext cx="2934109" cy="2448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56472-1AF2-4633-9D2E-705F6FD06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80" y="2652922"/>
            <a:ext cx="2851391" cy="2460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01997B-FEAC-4D36-9166-08FF7818C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57" y="2710140"/>
            <a:ext cx="2765563" cy="24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Get setting up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Create the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BFB1B-E0C4-4A1E-8D31-C615752D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38" y="2414017"/>
            <a:ext cx="2006403" cy="4026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8" y="2626796"/>
            <a:ext cx="41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File structure of the to-be-finished project</a:t>
            </a:r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9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The application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Simple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8" y="2626796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CB7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Adding a movie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21F60-33FE-4DF1-88BA-972343BAD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9" y="2402912"/>
            <a:ext cx="6063615" cy="39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The application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Simple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8" y="2626796"/>
            <a:ext cx="20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CB7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Movie detail report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3028D-BD9C-471E-9368-4C9EB511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23" y="2328352"/>
            <a:ext cx="6292110" cy="41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The application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Simple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9" y="2626796"/>
            <a:ext cx="2585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CB7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Login with Instagram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2CCB7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for Interest look up and share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50716-ACDA-499E-A3FD-C814FAA2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21" y="2235731"/>
            <a:ext cx="6111791" cy="45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1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5696B9F-2891-2949-9DD9-329C389C922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4988" y="715963"/>
            <a:ext cx="9713912" cy="584200"/>
          </a:xfrm>
        </p:spPr>
        <p:txBody>
          <a:bodyPr/>
          <a:lstStyle/>
          <a:p>
            <a:pPr eaLnBrk="1" hangingPunct="1"/>
            <a:r>
              <a:rPr lang="en-US" altLang="en-US" dirty="0"/>
              <a:t>Amusements</a:t>
            </a:r>
          </a:p>
        </p:txBody>
      </p:sp>
      <p:sp>
        <p:nvSpPr>
          <p:cNvPr id="30722" name="Subtitle 2">
            <a:extLst>
              <a:ext uri="{FF2B5EF4-FFF2-40B4-BE49-F238E27FC236}">
                <a16:creationId xmlns:a16="http://schemas.microsoft.com/office/drawing/2014/main" id="{C25DC482-24F8-1548-A70F-D202525212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1635125"/>
            <a:ext cx="8685213" cy="841375"/>
          </a:xfrm>
          <a:solidFill>
            <a:schemeClr val="tx1"/>
          </a:solidFill>
        </p:spPr>
        <p:txBody>
          <a:bodyPr/>
          <a:lstStyle/>
          <a:p>
            <a:pPr marL="639763"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Explore digital 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6F21D-B27E-437D-B984-58EDD916AF2C}"/>
              </a:ext>
            </a:extLst>
          </p:cNvPr>
          <p:cNvSpPr txBox="1"/>
          <p:nvPr/>
        </p:nvSpPr>
        <p:spPr>
          <a:xfrm>
            <a:off x="534988" y="2626796"/>
            <a:ext cx="221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CB7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Select and blend digital art into the application.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CCB7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20131-1A31-49BB-85CA-547CAD72F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83" y="2624363"/>
            <a:ext cx="4160038" cy="3044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DD73D-04EA-42D9-B43B-0406D07C8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60" y="2626796"/>
            <a:ext cx="4551084" cy="30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8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0</TotalTime>
  <Words>128</Words>
  <Application>Microsoft Office PowerPoint</Application>
  <PresentationFormat>Widescreen</PresentationFormat>
  <Paragraphs>39</Paragraphs>
  <Slides>11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Cantarell</vt:lpstr>
      <vt:lpstr>Glegoo</vt:lpstr>
      <vt:lpstr>Office Theme</vt:lpstr>
      <vt:lpstr>Tech Basics I</vt:lpstr>
      <vt:lpstr>Get setting up</vt:lpstr>
      <vt:lpstr>Get setting up</vt:lpstr>
      <vt:lpstr>Get setting up</vt:lpstr>
      <vt:lpstr>Get setting up</vt:lpstr>
      <vt:lpstr>The application</vt:lpstr>
      <vt:lpstr>The application</vt:lpstr>
      <vt:lpstr>The application</vt:lpstr>
      <vt:lpstr>Amusements</vt:lpstr>
      <vt:lpstr>The application</vt:lpstr>
      <vt:lpstr>Add a Slide Title - 3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2018-08-30T14:42:52Z</dcterms:created>
  <dcterms:modified xsi:type="dcterms:W3CDTF">2018-08-30T18:40:18Z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2018-08-10T18:04:48.7892668Z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